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D64AD-E71E-677B-9F4C-DEB2F2018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48ADDB-027E-D33E-F54D-1F02182E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A0F0-E6D8-4D6E-B93C-A81625A22D88}" type="datetimeFigureOut">
              <a:rPr lang="en-GB" smtClean="0"/>
              <a:t>12/02/2024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19F7D5-6284-4C65-FF4C-E5A4E27AC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CB3D7B-C62D-8CD7-EC86-EA7A94294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2039-2911-4AB6-A593-D1909E11A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36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8C56BF-5A5C-A59D-F829-3149ACE51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D7C83-05D1-2F2B-E5CA-81D7E0500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FA7CF-7494-EE90-279A-1150616AD8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BA0F0-E6D8-4D6E-B93C-A81625A22D88}" type="datetimeFigureOut">
              <a:rPr lang="en-GB" smtClean="0"/>
              <a:t>12/02/2024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3D17B-373F-1257-803B-884658298A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41516-A9D7-8797-9D5E-F38014B56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52039-2911-4AB6-A593-D1909E11A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04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CD1D36-454A-88A9-62B7-7C6FF9D7E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Clinical consequences of immune cell dysfunction in upper and lower airway disease: the role of epithelial cytokines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016D9E-23CE-EE54-8DC2-BCFE566629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20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90D2CE-BD91-4B77-1A0A-6A2E322BF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5F273E-4A97-7227-AEF1-5A7D7B95C8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16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37C516-90E7-1160-1411-0200DEAB4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asthma, epithelial cytokines are thought to drive allergic </a:t>
            </a:r>
            <a:br>
              <a:rPr lang="en-US"/>
            </a:br>
            <a:r>
              <a:rPr lang="en-US"/>
              <a:t>and eosinophilic inflammation and T2-independent effects </a:t>
            </a:r>
            <a:br>
              <a:rPr lang="en-US"/>
            </a:br>
            <a:r>
              <a:rPr lang="en-US"/>
              <a:t>from the top of the cascade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9F980D-C6BB-E517-C293-A45F40700E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13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5C743E-2E46-4346-4F04-FA8710F29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Similar inflammatory processes are associated with both upper and lower airways diseases</a:t>
            </a:r>
            <a:r>
              <a:rPr lang="en-GB" baseline="30000"/>
              <a:t>1–3</a:t>
            </a:r>
            <a:endParaRPr lang="en-GB" baseline="30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0E3176-A985-F8F5-3AD6-5A0B07B083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56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8DC2AF-D052-5757-1C35-7246E40E7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Eosinophilic inflammation is central to the key pathological </a:t>
            </a:r>
            <a:br>
              <a:rPr lang="en-GB"/>
            </a:br>
            <a:r>
              <a:rPr lang="en-GB"/>
              <a:t>features and clinical consequences of asthma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5A453C-9A8E-BC13-1F51-671C19C81D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0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B6C9C1-E887-A044-6908-FAE2942D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Allergic rhinitis: epidemiology and immune response</a:t>
            </a:r>
            <a:endParaRPr lang="en-CA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919F98-FB71-4A3F-EDED-0B507D18F5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5565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34EBFD-C4C7-5F20-582D-F6C454FC7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Eosinophilia is increased in atopic patients following NAC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C23A0C-DA81-8BE4-9962-DD7526F8CE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54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D303CC-20B7-2DEC-0123-4D354BFFA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Cytokines are elevated in allergic patients compared with non-allergic patients 6 hours post-NAC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D3604B-4BD1-0AA1-516A-C22B726F59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9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798021-228E-C8F4-09D5-DABFBEF4A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CRSwNP is frequently associated with asthma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03DFDE-6D49-C2AE-7DB7-9A8FA8F0C5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7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EE26CB-CACF-D5EF-F58B-465E58ACE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Expression of TSLP, IL-25 and IL-33 are elevated in CRSwNP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BB9BBF-6BC6-C2B4-FA17-1B4365271B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41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19" ma:contentTypeDescription="Create a new document." ma:contentTypeScope="" ma:versionID="cecaaddd96b45e742fedc37e6fbd5ac0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50c81708ccc5120d30f8e0b5e99aa3c1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  <Notes xmlns="cc4038ed-d345-4947-b061-34ef88336004" xsi:nil="true"/>
  </documentManagement>
</p:properties>
</file>

<file path=customXml/item4.xml><?xml version="1.0" encoding="utf-8"?>
<?mso-contentType ?>
<SharedContentType xmlns="Microsoft.SharePoint.Taxonomy.ContentTypeSync" SourceId="1ee89e71-04cd-405e-9ca3-99e020c1694d" ContentTypeId="0x0101" PreviousValue="false"/>
</file>

<file path=customXml/itemProps1.xml><?xml version="1.0" encoding="utf-8"?>
<ds:datastoreItem xmlns:ds="http://schemas.openxmlformats.org/officeDocument/2006/customXml" ds:itemID="{7DA2DE73-8ADA-4DDB-A3BE-591170485EE3}"/>
</file>

<file path=customXml/itemProps2.xml><?xml version="1.0" encoding="utf-8"?>
<ds:datastoreItem xmlns:ds="http://schemas.openxmlformats.org/officeDocument/2006/customXml" ds:itemID="{168BECA9-B2AB-4A65-8684-C3AFE2DEA5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C35651-1785-42FA-B660-AB37240974D0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f0fe46a7-c1fe-44cb-b57a-c90be0d90d64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18ce686f-ec55-47ba-93ac-4e1affdd0871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1C3CF5B0-4FE2-4D81-A4FB-79036A8BE13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Clinical consequences of immune cell dysfunction in upper and lower airway disease: the role of epithelial cytokines</vt:lpstr>
      <vt:lpstr>In asthma, epithelial cytokines are thought to drive allergic  and eosinophilic inflammation and T2-independent effects  from the top of the cascade </vt:lpstr>
      <vt:lpstr>Similar inflammatory processes are associated with both upper and lower airways diseases1–3</vt:lpstr>
      <vt:lpstr>Eosinophilic inflammation is central to the key pathological  features and clinical consequences of asthma</vt:lpstr>
      <vt:lpstr>Allergic rhinitis: epidemiology and immune response</vt:lpstr>
      <vt:lpstr>Eosinophilia is increased in atopic patients following NAC</vt:lpstr>
      <vt:lpstr>Cytokines are elevated in allergic patients compared with non-allergic patients 6 hours post-NAC</vt:lpstr>
      <vt:lpstr>CRSwNP is frequently associated with asthma</vt:lpstr>
      <vt:lpstr>Expression of TSLP, IL-25 and IL-33 are elevated in CRSwNP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consequences of immune cell dysfunction in upper and lower airway disease: the role of epithelial cytokines</dc:title>
  <dc:creator>Zoe Rogers</dc:creator>
  <cp:lastModifiedBy>Zoe Rogers</cp:lastModifiedBy>
  <cp:revision>1</cp:revision>
  <dcterms:created xsi:type="dcterms:W3CDTF">2024-02-12T13:56:43Z</dcterms:created>
  <dcterms:modified xsi:type="dcterms:W3CDTF">2024-02-12T13:56:43Z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  <property fmtid="{D5CDD505-2E9C-101B-9397-08002B2CF9AE}" pid="3" name="MediaServiceImageTags">
    <vt:lpwstr/>
  </property>
</Properties>
</file>